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>
      <p:cViewPr varScale="1">
        <p:scale>
          <a:sx n="78" d="100"/>
          <a:sy n="78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ya Vishnu" userId="64329a05-c7d9-4c63-926e-4e390919e67e" providerId="ADAL" clId="{F6AEE0AC-DF33-4885-AC52-A3511D951011}"/>
    <pc:docChg chg="custSel delSld modSld">
      <pc:chgData name="Priya Vishnu" userId="64329a05-c7d9-4c63-926e-4e390919e67e" providerId="ADAL" clId="{F6AEE0AC-DF33-4885-AC52-A3511D951011}" dt="2025-01-29T10:44:06.188" v="16" actId="20577"/>
      <pc:docMkLst>
        <pc:docMk/>
      </pc:docMkLst>
      <pc:sldChg chg="modSp mod">
        <pc:chgData name="Priya Vishnu" userId="64329a05-c7d9-4c63-926e-4e390919e67e" providerId="ADAL" clId="{F6AEE0AC-DF33-4885-AC52-A3511D951011}" dt="2025-01-29T10:44:06.188" v="16" actId="20577"/>
        <pc:sldMkLst>
          <pc:docMk/>
          <pc:sldMk cId="0" sldId="256"/>
        </pc:sldMkLst>
        <pc:spChg chg="mod">
          <ac:chgData name="Priya Vishnu" userId="64329a05-c7d9-4c63-926e-4e390919e67e" providerId="ADAL" clId="{F6AEE0AC-DF33-4885-AC52-A3511D951011}" dt="2025-01-29T10:44:06.188" v="16" actId="20577"/>
          <ac:spMkLst>
            <pc:docMk/>
            <pc:sldMk cId="0" sldId="256"/>
            <ac:spMk id="2050" creationId="{728CB0C1-0CFF-8F13-B1B4-395A3A66BEEE}"/>
          </ac:spMkLst>
        </pc:spChg>
      </pc:sldChg>
      <pc:sldChg chg="del">
        <pc:chgData name="Priya Vishnu" userId="64329a05-c7d9-4c63-926e-4e390919e67e" providerId="ADAL" clId="{F6AEE0AC-DF33-4885-AC52-A3511D951011}" dt="2025-01-29T10:43:51.493" v="0" actId="47"/>
        <pc:sldMkLst>
          <pc:docMk/>
          <pc:sldMk cId="756898293" sldId="257"/>
        </pc:sldMkLst>
      </pc:sldChg>
      <pc:sldChg chg="del">
        <pc:chgData name="Priya Vishnu" userId="64329a05-c7d9-4c63-926e-4e390919e67e" providerId="ADAL" clId="{F6AEE0AC-DF33-4885-AC52-A3511D951011}" dt="2025-01-29T10:43:53.987" v="1" actId="47"/>
        <pc:sldMkLst>
          <pc:docMk/>
          <pc:sldMk cId="3021807587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7C93C420-D38F-3C59-0FCA-DE02E3132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F1EBCB-23B4-7F61-82F8-EFB8DF0D80B2}"/>
              </a:ext>
            </a:extLst>
          </p:cNvPr>
          <p:cNvSpPr/>
          <p:nvPr userDrawn="1"/>
        </p:nvSpPr>
        <p:spPr>
          <a:xfrm>
            <a:off x="4206241" y="0"/>
            <a:ext cx="798576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9024"/>
                </a:schemeClr>
              </a:gs>
              <a:gs pos="94000">
                <a:schemeClr val="tx1">
                  <a:lumMod val="65000"/>
                  <a:lumOff val="35000"/>
                  <a:alpha val="22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8CF55-E506-F029-0722-F4DA2D39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8529" y="182880"/>
            <a:ext cx="6848061" cy="43437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8824-DDBB-CC65-F0C4-5BCE89C13B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8529" y="4555742"/>
            <a:ext cx="6848061" cy="211937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28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8D6A-3946-82CA-1E99-EB279ED7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3DFB8-168A-8581-199F-7BFAB0950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C2F5F-C995-E875-3B3E-20E07B50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[paper title / presenter last name et al.]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ABBEF-1AF5-A6D4-9F2D-9FB61D2E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EC64B-372C-274F-8205-D24F052546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5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5C53A-6B56-3778-A596-D37CA5BDB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25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70469-8756-2BF9-C85F-341FAEA79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25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A56-45C7-0BAA-ACDF-2B9DFA09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[paper title / presenter last name et al.]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01EB1-3D42-62D0-4A08-1BC3BD17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41A4A-51C6-A84F-9D6D-B66F6DF1AB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8D78-A4F4-FC1F-0065-30839A48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9157-47C0-77BF-6B75-6CBA6B026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68436-2D7C-C344-797B-6E11407A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[paper title / presenter last name et al.]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4897D-79F1-5934-2D2F-C71E775F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DF3AA-F3AE-024E-8652-8A69A1392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2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44F65F9E-C57D-2CCF-0F5B-7FEA91703B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3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FCE085-FC6C-1442-A73B-FDE37814C150}"/>
              </a:ext>
            </a:extLst>
          </p:cNvPr>
          <p:cNvSpPr/>
          <p:nvPr userDrawn="1"/>
        </p:nvSpPr>
        <p:spPr>
          <a:xfrm>
            <a:off x="4206241" y="0"/>
            <a:ext cx="798576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9024"/>
                </a:schemeClr>
              </a:gs>
              <a:gs pos="94000">
                <a:schemeClr val="tx1">
                  <a:lumMod val="65000"/>
                  <a:lumOff val="35000"/>
                  <a:alpha val="22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C71F7-5487-AE53-27F5-7D7AF601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41" y="169818"/>
            <a:ext cx="6218859" cy="471997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2D735-16B7-F0A7-B809-CD1E4F443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4941" y="4889788"/>
            <a:ext cx="6218859" cy="179839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9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837-F390-C752-2075-2CE6DCB2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ECAD6-8DC1-9A9A-ABF5-75D186C26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99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25D18-8C2E-4A63-EA9C-478126FE7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99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8BD47-F07A-22C5-8D4B-777478B6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[paper title / presenter last name et al.]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4E74F-D9EE-AD51-55C7-8BE94D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71F85-2DFB-0344-9CBB-95EF0E0A6C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DCCA-8294-DE8A-617A-31B81666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DBA4C-1D94-8712-C6EA-041DEE871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64038-F170-6E42-8306-743FE7AE6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23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DDE33-D952-B6F0-63E5-E76465877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57AE3-52B1-0552-08C2-543AEA4FA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23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F91961-54D6-A77B-4B1C-A4609DCBD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[paper title / presenter last name et al.]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A8167-DDA5-B8EF-1CCE-DFC3C1C2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78C4B-BF0B-CC41-905D-AA1776F828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1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2DAB-F8D0-7580-55E2-81906BC6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188CB-B4CC-7286-EE6F-B04B387E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[paper title / presenter last name et al.]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F0D90-5F74-1780-5E36-091F70A2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9F3AE-AA41-964F-B62A-D2453882C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1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5088EE5B-AC8E-0DCB-14C9-25EA26DFB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3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AFB43-82FD-7E42-EBC6-141AB8CB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7974"/>
            <a:ext cx="2743200" cy="365125"/>
          </a:xfrm>
        </p:spPr>
        <p:txBody>
          <a:bodyPr/>
          <a:lstStyle/>
          <a:p>
            <a:pPr>
              <a:defRPr/>
            </a:pPr>
            <a:fld id="{F6F97931-B43E-D144-8463-732D49F50A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0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70EC-71D2-5F32-39BA-CFF28533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6DC3-6A80-897F-DDBD-E8EB6C742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67B68-9095-B2ED-18F1-1875F0DC1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4F3FA-36FB-4A14-3771-5E234D19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[paper title / presenter last name et al.]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E0B8E-7105-2893-0E06-23DC6C2C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E3C14-B9BF-A147-B4AA-621D88B14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DE17B-70D0-A183-7A60-9CE42B92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26DBA-BF16-8BDB-4C60-BB8097B73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67D58-3F26-C7F8-8747-051ACFC06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4F670-C7E9-ECB2-DDFA-2A195B57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[paper title / presenter last name et al.]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87193-5BB0-80F7-4C9F-7209407C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C817E-6BA5-9640-9853-02BDDF9CEA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E9BB1-42A1-EA29-D3AE-2897D22C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B93E7-ADB5-E081-1EAE-AEDC4696D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394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54785-63FB-6EFD-BD95-7782616A5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5859963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[Paper title / Presenter Last name et al.]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0EB2-21F4-9D64-DB28-B31B21100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859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0A2FC3EE-B8AC-1847-8334-0C63B3AC36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00E9AB-4B42-014E-A384-54BD6B70740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18393"/>
            <a:ext cx="12192000" cy="5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77FD1262-1344-F259-7A49-4D76C47D20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0" name="Subtitle 2">
            <a:extLst>
              <a:ext uri="{FF2B5EF4-FFF2-40B4-BE49-F238E27FC236}">
                <a16:creationId xmlns:a16="http://schemas.microsoft.com/office/drawing/2014/main" id="{728CB0C1-0CFF-8F13-B1B4-395A3A66BE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Authors</a:t>
            </a:r>
            <a:r>
              <a:rPr lang="en-US" altLang="en-US"/>
              <a:t>’ names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ZBERS2025_template_3" id="{1FF10769-484D-6B4B-811D-AB6BE1EF3CBC}" vid="{C8F2D7FB-7A9A-6B40-A50A-B04DDCFB5F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NZBERS2025_presentation template_final</Template>
  <TotalTime>5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Priya Vishnu</dc:creator>
  <cp:lastModifiedBy>Priya Vishnu</cp:lastModifiedBy>
  <cp:revision>1</cp:revision>
  <dcterms:created xsi:type="dcterms:W3CDTF">2025-01-29T02:25:43Z</dcterms:created>
  <dcterms:modified xsi:type="dcterms:W3CDTF">2025-01-29T10:44:07Z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9e4d68-54d0-40a5-8c9a-85a36c87352c_Enabled">
    <vt:lpwstr>true</vt:lpwstr>
  </property>
  <property fmtid="{D5CDD505-2E9C-101B-9397-08002B2CF9AE}" pid="3" name="MSIP_Label_bd9e4d68-54d0-40a5-8c9a-85a36c87352c_SetDate">
    <vt:lpwstr>2025-01-25T06:24:02Z</vt:lpwstr>
  </property>
  <property fmtid="{D5CDD505-2E9C-101B-9397-08002B2CF9AE}" pid="4" name="MSIP_Label_bd9e4d68-54d0-40a5-8c9a-85a36c87352c_Method">
    <vt:lpwstr>Standard</vt:lpwstr>
  </property>
  <property fmtid="{D5CDD505-2E9C-101B-9397-08002B2CF9AE}" pid="5" name="MSIP_Label_bd9e4d68-54d0-40a5-8c9a-85a36c87352c_Name">
    <vt:lpwstr>Unclassified</vt:lpwstr>
  </property>
  <property fmtid="{D5CDD505-2E9C-101B-9397-08002B2CF9AE}" pid="6" name="MSIP_Label_bd9e4d68-54d0-40a5-8c9a-85a36c87352c_SiteId">
    <vt:lpwstr>388728e1-bbd0-4378-98dc-f8682e644300</vt:lpwstr>
  </property>
  <property fmtid="{D5CDD505-2E9C-101B-9397-08002B2CF9AE}" pid="7" name="MSIP_Label_bd9e4d68-54d0-40a5-8c9a-85a36c87352c_ActionId">
    <vt:lpwstr>e7348a20-fae7-4d30-aea0-5e4fb0bebc61</vt:lpwstr>
  </property>
  <property fmtid="{D5CDD505-2E9C-101B-9397-08002B2CF9AE}" pid="8" name="MSIP_Label_bd9e4d68-54d0-40a5-8c9a-85a36c87352c_ContentBits">
    <vt:lpwstr>0</vt:lpwstr>
  </property>
  <property fmtid="{D5CDD505-2E9C-101B-9397-08002B2CF9AE}" pid="9" name="MSIP_Label_bd9e4d68-54d0-40a5-8c9a-85a36c87352c_Tag">
    <vt:lpwstr>50, 3, 0, 1</vt:lpwstr>
  </property>
</Properties>
</file>